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8" r:id="rId2"/>
    <p:sldId id="261" r:id="rId3"/>
    <p:sldId id="262" r:id="rId4"/>
  </p:sldIdLst>
  <p:sldSz cx="6911975" cy="3887788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80" y="2934356"/>
            <a:ext cx="6599208" cy="47930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94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232" y="3390151"/>
            <a:ext cx="6583656" cy="30065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907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0AF6FA-7D1D-1351-A76E-43C54D28FD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463" y="151192"/>
            <a:ext cx="6604392" cy="2751619"/>
          </a:xfrm>
          <a:custGeom>
            <a:avLst/>
            <a:gdLst>
              <a:gd name="connsiteX0" fmla="*/ 291520 w 11651080"/>
              <a:gd name="connsiteY0" fmla="*/ 0 h 4853814"/>
              <a:gd name="connsiteX1" fmla="*/ 11359560 w 11651080"/>
              <a:gd name="connsiteY1" fmla="*/ 0 h 4853814"/>
              <a:gd name="connsiteX2" fmla="*/ 11651080 w 11651080"/>
              <a:gd name="connsiteY2" fmla="*/ 291520 h 4853814"/>
              <a:gd name="connsiteX3" fmla="*/ 11651080 w 11651080"/>
              <a:gd name="connsiteY3" fmla="*/ 4562294 h 4853814"/>
              <a:gd name="connsiteX4" fmla="*/ 11359560 w 11651080"/>
              <a:gd name="connsiteY4" fmla="*/ 4853814 h 4853814"/>
              <a:gd name="connsiteX5" fmla="*/ 291520 w 11651080"/>
              <a:gd name="connsiteY5" fmla="*/ 4853814 h 4853814"/>
              <a:gd name="connsiteX6" fmla="*/ 0 w 11651080"/>
              <a:gd name="connsiteY6" fmla="*/ 4562294 h 4853814"/>
              <a:gd name="connsiteX7" fmla="*/ 0 w 11651080"/>
              <a:gd name="connsiteY7" fmla="*/ 291520 h 4853814"/>
              <a:gd name="connsiteX8" fmla="*/ 291520 w 11651080"/>
              <a:gd name="connsiteY8" fmla="*/ 0 h 485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4853814">
                <a:moveTo>
                  <a:pt x="291520" y="0"/>
                </a:moveTo>
                <a:lnTo>
                  <a:pt x="11359560" y="0"/>
                </a:lnTo>
                <a:cubicBezTo>
                  <a:pt x="11520562" y="0"/>
                  <a:pt x="11651080" y="130518"/>
                  <a:pt x="11651080" y="291520"/>
                </a:cubicBezTo>
                <a:lnTo>
                  <a:pt x="11651080" y="4562294"/>
                </a:lnTo>
                <a:cubicBezTo>
                  <a:pt x="11651080" y="4723296"/>
                  <a:pt x="11520562" y="4853814"/>
                  <a:pt x="11359560" y="4853814"/>
                </a:cubicBezTo>
                <a:lnTo>
                  <a:pt x="291520" y="4853814"/>
                </a:lnTo>
                <a:cubicBezTo>
                  <a:pt x="130518" y="4853814"/>
                  <a:pt x="0" y="4723296"/>
                  <a:pt x="0" y="4562294"/>
                </a:cubicBezTo>
                <a:lnTo>
                  <a:pt x="0" y="291520"/>
                </a:lnTo>
                <a:cubicBezTo>
                  <a:pt x="0" y="130518"/>
                  <a:pt x="130518" y="0"/>
                  <a:pt x="291520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23419"/>
            <a:ext cx="1590460" cy="187341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3567" y="3623419"/>
            <a:ext cx="1981021" cy="187341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4588" y="3623419"/>
            <a:ext cx="243329" cy="187341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5621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012" y="124409"/>
            <a:ext cx="3615037" cy="604317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455FC9-9346-2F53-C58C-5C64036CD9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19" y="152254"/>
            <a:ext cx="2505591" cy="3586181"/>
          </a:xfrm>
          <a:custGeom>
            <a:avLst/>
            <a:gdLst>
              <a:gd name="connsiteX0" fmla="*/ 300746 w 4381500"/>
              <a:gd name="connsiteY0" fmla="*/ 0 h 6290961"/>
              <a:gd name="connsiteX1" fmla="*/ 4080754 w 4381500"/>
              <a:gd name="connsiteY1" fmla="*/ 0 h 6290961"/>
              <a:gd name="connsiteX2" fmla="*/ 4381500 w 4381500"/>
              <a:gd name="connsiteY2" fmla="*/ 300746 h 6290961"/>
              <a:gd name="connsiteX3" fmla="*/ 4381500 w 4381500"/>
              <a:gd name="connsiteY3" fmla="*/ 5990215 h 6290961"/>
              <a:gd name="connsiteX4" fmla="*/ 4080754 w 4381500"/>
              <a:gd name="connsiteY4" fmla="*/ 6290961 h 6290961"/>
              <a:gd name="connsiteX5" fmla="*/ 300746 w 4381500"/>
              <a:gd name="connsiteY5" fmla="*/ 6290961 h 6290961"/>
              <a:gd name="connsiteX6" fmla="*/ 0 w 4381500"/>
              <a:gd name="connsiteY6" fmla="*/ 5990215 h 6290961"/>
              <a:gd name="connsiteX7" fmla="*/ 0 w 4381500"/>
              <a:gd name="connsiteY7" fmla="*/ 300746 h 6290961"/>
              <a:gd name="connsiteX8" fmla="*/ 300746 w 4381500"/>
              <a:gd name="connsiteY8" fmla="*/ 0 h 629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1500" h="6290961">
                <a:moveTo>
                  <a:pt x="300746" y="0"/>
                </a:moveTo>
                <a:lnTo>
                  <a:pt x="4080754" y="0"/>
                </a:lnTo>
                <a:cubicBezTo>
                  <a:pt x="4246851" y="0"/>
                  <a:pt x="4381500" y="134649"/>
                  <a:pt x="4381500" y="300746"/>
                </a:cubicBezTo>
                <a:lnTo>
                  <a:pt x="4381500" y="5990215"/>
                </a:lnTo>
                <a:cubicBezTo>
                  <a:pt x="4381500" y="6156312"/>
                  <a:pt x="4246851" y="6290961"/>
                  <a:pt x="4080754" y="6290961"/>
                </a:cubicBezTo>
                <a:lnTo>
                  <a:pt x="300746" y="6290961"/>
                </a:lnTo>
                <a:cubicBezTo>
                  <a:pt x="134649" y="6290961"/>
                  <a:pt x="0" y="6156312"/>
                  <a:pt x="0" y="5990215"/>
                </a:cubicBezTo>
                <a:lnTo>
                  <a:pt x="0" y="300746"/>
                </a:lnTo>
                <a:cubicBezTo>
                  <a:pt x="0" y="134649"/>
                  <a:pt x="134649" y="0"/>
                  <a:pt x="3007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789012" y="728726"/>
            <a:ext cx="3615037" cy="282675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9013" y="3621197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715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4689" y="124409"/>
            <a:ext cx="4105287" cy="523555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FC55F3DB-E75F-ADDF-8222-D3F62F2CCE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20" y="152254"/>
            <a:ext cx="2083960" cy="3587132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4 h 6320854"/>
              <a:gd name="connsiteX10" fmla="*/ 105939 w 3675888"/>
              <a:gd name="connsiteY10" fmla="*/ 6252721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7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4"/>
                </a:lnTo>
                <a:lnTo>
                  <a:pt x="105939" y="6252721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7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374689" y="647965"/>
            <a:ext cx="4105288" cy="297027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74689" y="3618500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5316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4105287" cy="523555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3680" y="647965"/>
            <a:ext cx="4105288" cy="297027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18500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23851" y="3620851"/>
            <a:ext cx="585116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08967" y="3620851"/>
            <a:ext cx="259199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F47C8A4F-E753-8148-3650-49C421EB54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6815" y="152254"/>
            <a:ext cx="2083960" cy="3587132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3 h 6320854"/>
              <a:gd name="connsiteX10" fmla="*/ 105939 w 3675888"/>
              <a:gd name="connsiteY10" fmla="*/ 6252722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8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3"/>
                </a:lnTo>
                <a:lnTo>
                  <a:pt x="105939" y="6252722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8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803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67" y="124409"/>
            <a:ext cx="2674438" cy="66944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5366" y="793853"/>
            <a:ext cx="2681024" cy="2761629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34232" y="3622930"/>
            <a:ext cx="736316" cy="191798"/>
          </a:xfrm>
        </p:spPr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70548" y="3622930"/>
            <a:ext cx="259199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190" y="151192"/>
            <a:ext cx="3585513" cy="3585404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605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5210"/>
            <a:ext cx="1818713" cy="175094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56790" y="151192"/>
            <a:ext cx="1984550" cy="3585404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6820" y="125211"/>
            <a:ext cx="1814393" cy="3432883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7967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751" y="124410"/>
            <a:ext cx="2206160" cy="69464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3BE62AC-2855-BB28-0282-25CA658273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3339" y="150328"/>
            <a:ext cx="3959779" cy="3587132"/>
          </a:xfrm>
          <a:custGeom>
            <a:avLst/>
            <a:gdLst>
              <a:gd name="connsiteX0" fmla="*/ 302565 w 7228936"/>
              <a:gd name="connsiteY0" fmla="*/ 0 h 6316602"/>
              <a:gd name="connsiteX1" fmla="*/ 6926371 w 7228936"/>
              <a:gd name="connsiteY1" fmla="*/ 0 h 6316602"/>
              <a:gd name="connsiteX2" fmla="*/ 7228936 w 7228936"/>
              <a:gd name="connsiteY2" fmla="*/ 302565 h 6316602"/>
              <a:gd name="connsiteX3" fmla="*/ 7228936 w 7228936"/>
              <a:gd name="connsiteY3" fmla="*/ 6014037 h 6316602"/>
              <a:gd name="connsiteX4" fmla="*/ 6926371 w 7228936"/>
              <a:gd name="connsiteY4" fmla="*/ 6316602 h 6316602"/>
              <a:gd name="connsiteX5" fmla="*/ 302565 w 7228936"/>
              <a:gd name="connsiteY5" fmla="*/ 6316602 h 6316602"/>
              <a:gd name="connsiteX6" fmla="*/ 0 w 7228936"/>
              <a:gd name="connsiteY6" fmla="*/ 6014037 h 6316602"/>
              <a:gd name="connsiteX7" fmla="*/ 0 w 7228936"/>
              <a:gd name="connsiteY7" fmla="*/ 302565 h 6316602"/>
              <a:gd name="connsiteX8" fmla="*/ 302565 w 7228936"/>
              <a:gd name="connsiteY8" fmla="*/ 0 h 631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8936" h="6316602">
                <a:moveTo>
                  <a:pt x="302565" y="0"/>
                </a:moveTo>
                <a:lnTo>
                  <a:pt x="6926371" y="0"/>
                </a:lnTo>
                <a:cubicBezTo>
                  <a:pt x="7093473" y="0"/>
                  <a:pt x="7228936" y="135463"/>
                  <a:pt x="7228936" y="302565"/>
                </a:cubicBezTo>
                <a:lnTo>
                  <a:pt x="7228936" y="6014037"/>
                </a:lnTo>
                <a:cubicBezTo>
                  <a:pt x="7228936" y="6181139"/>
                  <a:pt x="7093473" y="6316602"/>
                  <a:pt x="6926371" y="6316602"/>
                </a:cubicBezTo>
                <a:lnTo>
                  <a:pt x="302565" y="6316602"/>
                </a:lnTo>
                <a:cubicBezTo>
                  <a:pt x="135463" y="6316602"/>
                  <a:pt x="0" y="6181139"/>
                  <a:pt x="0" y="6014037"/>
                </a:cubicBezTo>
                <a:lnTo>
                  <a:pt x="0" y="302565"/>
                </a:lnTo>
                <a:cubicBezTo>
                  <a:pt x="0" y="135463"/>
                  <a:pt x="135463" y="0"/>
                  <a:pt x="30256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9750" y="813868"/>
            <a:ext cx="2206160" cy="2740308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0502" y="3620851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2574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66" y="124409"/>
            <a:ext cx="1833999" cy="89412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5366" y="1018532"/>
            <a:ext cx="1833999" cy="25348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13" y="3620851"/>
            <a:ext cx="1188149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0877" y="3622930"/>
            <a:ext cx="585116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5993" y="3622930"/>
            <a:ext cx="259199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48310" y="150328"/>
            <a:ext cx="4512466" cy="3587132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6133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0" y="122706"/>
            <a:ext cx="1917113" cy="1254843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46392" y="100620"/>
            <a:ext cx="4514384" cy="1295929"/>
          </a:xfrm>
        </p:spPr>
        <p:txBody>
          <a:bodyPr>
            <a:normAutofit/>
          </a:bodyPr>
          <a:lstStyle>
            <a:lvl1pPr marL="161992" indent="-161992">
              <a:buFont typeface="Arial" panose="020B0604020202020204" pitchFamily="34" charset="0"/>
              <a:buChar char="•"/>
              <a:defRPr sz="794"/>
            </a:lvl1pPr>
            <a:lvl2pPr marL="291585" indent="-161992">
              <a:buFont typeface="Arial" panose="020B0604020202020204" pitchFamily="34" charset="0"/>
              <a:buChar char="•"/>
              <a:defRPr sz="794"/>
            </a:lvl2pPr>
            <a:lvl3pPr marL="421178" indent="-161992">
              <a:buFont typeface="Arial" panose="020B0604020202020204" pitchFamily="34" charset="0"/>
              <a:buChar char="•"/>
              <a:defRPr sz="794"/>
            </a:lvl3pPr>
            <a:lvl4pPr marL="485975" indent="-97195">
              <a:buFont typeface="Arial" panose="020B0604020202020204" pitchFamily="34" charset="0"/>
              <a:buChar char="•"/>
              <a:defRPr sz="794"/>
            </a:lvl4pPr>
            <a:lvl5pPr marL="615568" indent="-97195">
              <a:buFont typeface="Arial" panose="020B0604020202020204" pitchFamily="34" charset="0"/>
              <a:buChar char="•"/>
              <a:defRPr sz="794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380" y="1424878"/>
            <a:ext cx="1590460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9856" y="1426454"/>
            <a:ext cx="727940" cy="191798"/>
          </a:xfrm>
        </p:spPr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1424878"/>
            <a:ext cx="254724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56056E-3484-D9D0-95D5-818FF4C3C8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463" y="1664005"/>
            <a:ext cx="6605313" cy="2072591"/>
          </a:xfrm>
          <a:custGeom>
            <a:avLst/>
            <a:gdLst>
              <a:gd name="connsiteX0" fmla="*/ 298989 w 11651080"/>
              <a:gd name="connsiteY0" fmla="*/ 0 h 3656020"/>
              <a:gd name="connsiteX1" fmla="*/ 11352091 w 11651080"/>
              <a:gd name="connsiteY1" fmla="*/ 0 h 3656020"/>
              <a:gd name="connsiteX2" fmla="*/ 11651080 w 11651080"/>
              <a:gd name="connsiteY2" fmla="*/ 298989 h 3656020"/>
              <a:gd name="connsiteX3" fmla="*/ 11651080 w 11651080"/>
              <a:gd name="connsiteY3" fmla="*/ 3357031 h 3656020"/>
              <a:gd name="connsiteX4" fmla="*/ 11352091 w 11651080"/>
              <a:gd name="connsiteY4" fmla="*/ 3656020 h 3656020"/>
              <a:gd name="connsiteX5" fmla="*/ 298989 w 11651080"/>
              <a:gd name="connsiteY5" fmla="*/ 3656020 h 3656020"/>
              <a:gd name="connsiteX6" fmla="*/ 0 w 11651080"/>
              <a:gd name="connsiteY6" fmla="*/ 3357031 h 3656020"/>
              <a:gd name="connsiteX7" fmla="*/ 0 w 11651080"/>
              <a:gd name="connsiteY7" fmla="*/ 298989 h 3656020"/>
              <a:gd name="connsiteX8" fmla="*/ 298989 w 11651080"/>
              <a:gd name="connsiteY8" fmla="*/ 0 h 36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3656020">
                <a:moveTo>
                  <a:pt x="298989" y="0"/>
                </a:moveTo>
                <a:lnTo>
                  <a:pt x="11352091" y="0"/>
                </a:lnTo>
                <a:cubicBezTo>
                  <a:pt x="11517218" y="0"/>
                  <a:pt x="11651080" y="133862"/>
                  <a:pt x="11651080" y="298989"/>
                </a:cubicBezTo>
                <a:lnTo>
                  <a:pt x="11651080" y="3357031"/>
                </a:lnTo>
                <a:cubicBezTo>
                  <a:pt x="11651080" y="3522158"/>
                  <a:pt x="11517218" y="3656020"/>
                  <a:pt x="11352091" y="3656020"/>
                </a:cubicBezTo>
                <a:lnTo>
                  <a:pt x="298989" y="3656020"/>
                </a:lnTo>
                <a:cubicBezTo>
                  <a:pt x="133862" y="3656020"/>
                  <a:pt x="0" y="3522158"/>
                  <a:pt x="0" y="3357031"/>
                </a:cubicBezTo>
                <a:lnTo>
                  <a:pt x="0" y="298989"/>
                </a:lnTo>
                <a:cubicBezTo>
                  <a:pt x="0" y="133862"/>
                  <a:pt x="133862" y="0"/>
                  <a:pt x="29898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800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1798656" cy="1782906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5997E6-BE07-E83F-D207-0CADA004E02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67992" y="150417"/>
            <a:ext cx="4492784" cy="1755024"/>
          </a:xfrm>
          <a:custGeom>
            <a:avLst/>
            <a:gdLst>
              <a:gd name="connsiteX0" fmla="*/ 282309 w 8229600"/>
              <a:gd name="connsiteY0" fmla="*/ 0 h 3095837"/>
              <a:gd name="connsiteX1" fmla="*/ 7947291 w 8229600"/>
              <a:gd name="connsiteY1" fmla="*/ 0 h 3095837"/>
              <a:gd name="connsiteX2" fmla="*/ 8229600 w 8229600"/>
              <a:gd name="connsiteY2" fmla="*/ 282309 h 3095837"/>
              <a:gd name="connsiteX3" fmla="*/ 8229600 w 8229600"/>
              <a:gd name="connsiteY3" fmla="*/ 2813528 h 3095837"/>
              <a:gd name="connsiteX4" fmla="*/ 7947291 w 8229600"/>
              <a:gd name="connsiteY4" fmla="*/ 3095837 h 3095837"/>
              <a:gd name="connsiteX5" fmla="*/ 282309 w 8229600"/>
              <a:gd name="connsiteY5" fmla="*/ 3095837 h 3095837"/>
              <a:gd name="connsiteX6" fmla="*/ 0 w 8229600"/>
              <a:gd name="connsiteY6" fmla="*/ 2813528 h 3095837"/>
              <a:gd name="connsiteX7" fmla="*/ 0 w 8229600"/>
              <a:gd name="connsiteY7" fmla="*/ 282309 h 3095837"/>
              <a:gd name="connsiteX8" fmla="*/ 282309 w 8229600"/>
              <a:gd name="connsiteY8" fmla="*/ 0 h 309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3095837">
                <a:moveTo>
                  <a:pt x="282309" y="0"/>
                </a:moveTo>
                <a:lnTo>
                  <a:pt x="7947291" y="0"/>
                </a:lnTo>
                <a:cubicBezTo>
                  <a:pt x="8103206" y="0"/>
                  <a:pt x="8229600" y="126394"/>
                  <a:pt x="8229600" y="282309"/>
                </a:cubicBezTo>
                <a:lnTo>
                  <a:pt x="8229600" y="2813528"/>
                </a:lnTo>
                <a:cubicBezTo>
                  <a:pt x="8229600" y="2969443"/>
                  <a:pt x="8103206" y="3095837"/>
                  <a:pt x="7947291" y="3095837"/>
                </a:cubicBezTo>
                <a:lnTo>
                  <a:pt x="282309" y="3095837"/>
                </a:lnTo>
                <a:cubicBezTo>
                  <a:pt x="126394" y="3095837"/>
                  <a:pt x="0" y="2969443"/>
                  <a:pt x="0" y="2813528"/>
                </a:cubicBezTo>
                <a:lnTo>
                  <a:pt x="0" y="282309"/>
                </a:lnTo>
                <a:cubicBezTo>
                  <a:pt x="0" y="126394"/>
                  <a:pt x="126394" y="0"/>
                  <a:pt x="28230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19273" y="2008859"/>
            <a:ext cx="4541502" cy="161199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5503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5778B4-3E3F-C3EF-5322-2ECFF646D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353" y="430928"/>
            <a:ext cx="5515270" cy="2400062"/>
          </a:xfrm>
          <a:prstGeom prst="roundRect">
            <a:avLst>
              <a:gd name="adj" fmla="val 7502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83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2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33" y="2979141"/>
            <a:ext cx="5272109" cy="581255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1361" spc="-28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9933" y="733051"/>
            <a:ext cx="5272109" cy="2235802"/>
          </a:xfrm>
        </p:spPr>
        <p:txBody>
          <a:bodyPr anchor="ctr">
            <a:normAutofit/>
          </a:bodyPr>
          <a:lstStyle>
            <a:lvl1pPr marL="0" indent="0" algn="ctr">
              <a:lnSpc>
                <a:spcPct val="80000"/>
              </a:lnSpc>
              <a:buNone/>
              <a:defRPr sz="14739" spc="-57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115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3315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27" y="-642781"/>
            <a:ext cx="6039338" cy="5183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3680" y="98491"/>
            <a:ext cx="5938844" cy="2749825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4308" b="0" cap="none" spc="-28" baseline="0"/>
            </a:lvl1pPr>
            <a:lvl2pPr marL="129593" indent="0">
              <a:lnSpc>
                <a:spcPct val="90000"/>
              </a:lnSpc>
              <a:buNone/>
              <a:defRPr sz="3742" b="0" cap="none" spc="-28" baseline="0"/>
            </a:lvl2pPr>
            <a:lvl3pPr marL="259187" indent="0">
              <a:lnSpc>
                <a:spcPct val="90000"/>
              </a:lnSpc>
              <a:buNone/>
              <a:defRPr sz="3401" b="0" cap="none" spc="-28" baseline="0"/>
            </a:lvl3pPr>
            <a:lvl4pPr marL="388780" indent="0">
              <a:lnSpc>
                <a:spcPct val="90000"/>
              </a:lnSpc>
              <a:buNone/>
              <a:defRPr sz="3061" b="0" cap="none" spc="-28" baseline="0"/>
            </a:lvl4pPr>
            <a:lvl5pPr marL="518373" indent="0">
              <a:lnSpc>
                <a:spcPct val="90000"/>
              </a:lnSpc>
              <a:buNone/>
              <a:defRPr sz="2721" b="0" cap="none" spc="-28" baseline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343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39" y="2851045"/>
            <a:ext cx="5215085" cy="404330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134" b="1" spc="-28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7339" y="632414"/>
            <a:ext cx="5215085" cy="2032017"/>
          </a:xfrm>
        </p:spPr>
        <p:txBody>
          <a:bodyPr anchor="ctr">
            <a:normAutofit/>
          </a:bodyPr>
          <a:lstStyle>
            <a:lvl1pPr marL="77756" indent="-77756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35" spc="-28" baseline="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6430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6421415" cy="5904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2E940BF-81C2-1FFB-391F-670B2E738E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3680" y="933069"/>
            <a:ext cx="3072977" cy="26879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B763AB3-1DFB-9F9F-2339-33F3C49C8C1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542387" y="933069"/>
            <a:ext cx="2982708" cy="26879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8144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19" y="124410"/>
            <a:ext cx="6391849" cy="4477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19" y="572174"/>
            <a:ext cx="2954869" cy="317369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907" b="1" cap="all" baseline="0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6A39E64-722E-F001-F641-974F522531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2972" y="935071"/>
            <a:ext cx="2954869" cy="2462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40659" y="572174"/>
            <a:ext cx="2954869" cy="317369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907" b="1" cap="all" baseline="0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9C0BFD-5C7B-FA0D-DCE8-95D24728FE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540659" y="935071"/>
            <a:ext cx="2954869" cy="2462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1319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1654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0227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65" y="117477"/>
            <a:ext cx="6237299" cy="1015145"/>
          </a:xfrm>
        </p:spPr>
        <p:txBody>
          <a:bodyPr anchor="t">
            <a:noAutofit/>
          </a:bodyPr>
          <a:lstStyle>
            <a:lvl1pPr>
              <a:defRPr sz="40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9510" y="1850587"/>
            <a:ext cx="5752955" cy="16069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0248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922" y="617492"/>
            <a:ext cx="3606132" cy="1231142"/>
          </a:xfrm>
        </p:spPr>
        <p:txBody>
          <a:bodyPr anchor="b">
            <a:noAutofit/>
          </a:bodyPr>
          <a:lstStyle>
            <a:lvl1pPr algn="ctr">
              <a:defRPr sz="40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83821" y="1984076"/>
            <a:ext cx="3142789" cy="100434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907" dirty="0"/>
            </a:lvl1pPr>
            <a:lvl2pPr marL="129593" indent="0" algn="ctr">
              <a:buNone/>
              <a:defRPr lang="en-US" sz="907" dirty="0"/>
            </a:lvl2pPr>
            <a:lvl3pPr marL="259187" indent="0" algn="ctr">
              <a:buNone/>
              <a:defRPr lang="en-US" sz="907" dirty="0"/>
            </a:lvl3pPr>
            <a:lvl4pPr marL="388780" indent="0" algn="ctr">
              <a:buNone/>
              <a:defRPr lang="en-US" sz="907" dirty="0"/>
            </a:lvl4pPr>
            <a:lvl5pPr marL="518373" indent="0" algn="ctr">
              <a:buNone/>
              <a:defRPr lang="en-US" sz="90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699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2810" y="118343"/>
            <a:ext cx="2305166" cy="211222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835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7610" y="2747370"/>
            <a:ext cx="2305166" cy="782741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907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A934108-77F2-43A6-38EF-C1CDEDD103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19" y="151191"/>
            <a:ext cx="4103984" cy="3584436"/>
          </a:xfrm>
          <a:custGeom>
            <a:avLst/>
            <a:gdLst>
              <a:gd name="connsiteX0" fmla="*/ 291359 w 7238998"/>
              <a:gd name="connsiteY0" fmla="*/ 0 h 6322891"/>
              <a:gd name="connsiteX1" fmla="*/ 6947639 w 7238998"/>
              <a:gd name="connsiteY1" fmla="*/ 0 h 6322891"/>
              <a:gd name="connsiteX2" fmla="*/ 7238998 w 7238998"/>
              <a:gd name="connsiteY2" fmla="*/ 291359 h 6322891"/>
              <a:gd name="connsiteX3" fmla="*/ 7238998 w 7238998"/>
              <a:gd name="connsiteY3" fmla="*/ 6031532 h 6322891"/>
              <a:gd name="connsiteX4" fmla="*/ 6947639 w 7238998"/>
              <a:gd name="connsiteY4" fmla="*/ 6322891 h 6322891"/>
              <a:gd name="connsiteX5" fmla="*/ 291359 w 7238998"/>
              <a:gd name="connsiteY5" fmla="*/ 6322891 h 6322891"/>
              <a:gd name="connsiteX6" fmla="*/ 0 w 7238998"/>
              <a:gd name="connsiteY6" fmla="*/ 6031532 h 6322891"/>
              <a:gd name="connsiteX7" fmla="*/ 0 w 7238998"/>
              <a:gd name="connsiteY7" fmla="*/ 291359 h 6322891"/>
              <a:gd name="connsiteX8" fmla="*/ 291359 w 7238998"/>
              <a:gd name="connsiteY8" fmla="*/ 0 h 632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38998" h="6322891">
                <a:moveTo>
                  <a:pt x="291359" y="0"/>
                </a:moveTo>
                <a:lnTo>
                  <a:pt x="6947639" y="0"/>
                </a:lnTo>
                <a:cubicBezTo>
                  <a:pt x="7108552" y="0"/>
                  <a:pt x="7238998" y="130446"/>
                  <a:pt x="7238998" y="291359"/>
                </a:cubicBezTo>
                <a:lnTo>
                  <a:pt x="7238998" y="6031532"/>
                </a:lnTo>
                <a:cubicBezTo>
                  <a:pt x="7238998" y="6192445"/>
                  <a:pt x="7108552" y="6322891"/>
                  <a:pt x="6947639" y="6322891"/>
                </a:cubicBezTo>
                <a:lnTo>
                  <a:pt x="291359" y="6322891"/>
                </a:lnTo>
                <a:cubicBezTo>
                  <a:pt x="130446" y="6322891"/>
                  <a:pt x="0" y="6192445"/>
                  <a:pt x="0" y="6031532"/>
                </a:cubicBezTo>
                <a:lnTo>
                  <a:pt x="0" y="291359"/>
                </a:lnTo>
                <a:cubicBezTo>
                  <a:pt x="0" y="130446"/>
                  <a:pt x="130446" y="0"/>
                  <a:pt x="29135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6336" y="3623418"/>
            <a:ext cx="1532844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39979" y="3623418"/>
            <a:ext cx="585116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3621820"/>
            <a:ext cx="259199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312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398" y="867095"/>
            <a:ext cx="4623179" cy="1317405"/>
          </a:xfrm>
        </p:spPr>
        <p:txBody>
          <a:bodyPr anchor="b">
            <a:normAutofit/>
          </a:bodyPr>
          <a:lstStyle>
            <a:lvl1pPr algn="ctr">
              <a:defRPr sz="306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3549" y="2297924"/>
            <a:ext cx="3384878" cy="608099"/>
          </a:xfrm>
        </p:spPr>
        <p:txBody>
          <a:bodyPr anchor="t">
            <a:normAutofit/>
          </a:bodyPr>
          <a:lstStyle>
            <a:lvl1pPr marL="0" indent="0" algn="ctr">
              <a:buNone/>
              <a:defRPr sz="907">
                <a:solidFill>
                  <a:schemeClr val="tx2"/>
                </a:solidFill>
              </a:defRPr>
            </a:lvl1pPr>
            <a:lvl2pPr marL="259187" indent="0" algn="ctr">
              <a:buNone/>
              <a:defRPr sz="1134"/>
            </a:lvl2pPr>
            <a:lvl3pPr marL="518373" indent="0" algn="ctr">
              <a:buNone/>
              <a:defRPr sz="1020"/>
            </a:lvl3pPr>
            <a:lvl4pPr marL="777560" indent="0" algn="ctr">
              <a:buNone/>
              <a:defRPr sz="907"/>
            </a:lvl4pPr>
            <a:lvl5pPr marL="1036747" indent="0" algn="ctr">
              <a:buNone/>
              <a:defRPr sz="907"/>
            </a:lvl5pPr>
            <a:lvl6pPr marL="1295933" indent="0" algn="ctr">
              <a:buNone/>
              <a:defRPr sz="907"/>
            </a:lvl6pPr>
            <a:lvl7pPr marL="1555120" indent="0" algn="ctr">
              <a:buNone/>
              <a:defRPr sz="907"/>
            </a:lvl7pPr>
            <a:lvl8pPr marL="1814307" indent="0" algn="ctr">
              <a:buNone/>
              <a:defRPr sz="907"/>
            </a:lvl8pPr>
            <a:lvl9pPr marL="2073493" indent="0" algn="ctr">
              <a:buNone/>
              <a:defRPr sz="90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3280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21" y="1814301"/>
            <a:ext cx="5103985" cy="2030734"/>
          </a:xfrm>
        </p:spPr>
        <p:txBody>
          <a:bodyPr anchor="b">
            <a:normAutofit/>
          </a:bodyPr>
          <a:lstStyle>
            <a:lvl1pPr>
              <a:defRPr sz="3912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13" y="80055"/>
            <a:ext cx="1532844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39979" y="80055"/>
            <a:ext cx="585116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80055"/>
            <a:ext cx="259199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570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4" y="107535"/>
            <a:ext cx="6430033" cy="923752"/>
          </a:xfrm>
        </p:spPr>
        <p:txBody>
          <a:bodyPr anchor="t">
            <a:normAutofit/>
          </a:bodyPr>
          <a:lstStyle>
            <a:lvl1pPr>
              <a:defRPr sz="4308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55988" y="1339127"/>
            <a:ext cx="3304788" cy="2159882"/>
          </a:xfrm>
        </p:spPr>
        <p:txBody>
          <a:bodyPr vert="horz" lIns="91440" tIns="45720" rIns="91440" bIns="45720" rtlCol="0" anchor="b">
            <a:normAutofit/>
          </a:bodyPr>
          <a:lstStyle>
            <a:lvl1pPr marL="259187" indent="-259187">
              <a:buFont typeface="+mj-lt"/>
              <a:buAutoNum type="arabicPeriod"/>
              <a:defRPr lang="en-US" sz="907" dirty="0"/>
            </a:lvl1pPr>
            <a:lvl2pPr marL="323983" indent="-194390">
              <a:buFont typeface="+mj-lt"/>
              <a:buAutoNum type="arabicPeriod"/>
              <a:defRPr lang="en-US" sz="907" dirty="0"/>
            </a:lvl2pPr>
            <a:lvl3pPr marL="453577" indent="-194390">
              <a:buFont typeface="+mj-lt"/>
              <a:buAutoNum type="arabicPeriod"/>
              <a:defRPr lang="en-US" sz="907" dirty="0"/>
            </a:lvl3pPr>
            <a:lvl4pPr>
              <a:buFont typeface="+mj-lt"/>
              <a:buAutoNum type="arabicPeriod"/>
              <a:defRPr lang="en-US" sz="907" dirty="0"/>
            </a:lvl4pPr>
            <a:lvl5pPr>
              <a:buFont typeface="+mj-lt"/>
              <a:buAutoNum type="arabicPeriod"/>
              <a:defRPr lang="en-US" sz="90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96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2302662"/>
            <a:ext cx="3352308" cy="1285929"/>
          </a:xfrm>
        </p:spPr>
        <p:txBody>
          <a:bodyPr anchor="t">
            <a:normAutofit/>
          </a:bodyPr>
          <a:lstStyle>
            <a:lvl1pPr>
              <a:defRPr sz="32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8BC23C-4171-DFCF-3175-10D2602FF5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5519" y="152217"/>
            <a:ext cx="6604392" cy="2045984"/>
          </a:xfrm>
          <a:custGeom>
            <a:avLst/>
            <a:gdLst>
              <a:gd name="connsiteX0" fmla="*/ 283385 w 11658600"/>
              <a:gd name="connsiteY0" fmla="*/ 0 h 3609085"/>
              <a:gd name="connsiteX1" fmla="*/ 11375215 w 11658600"/>
              <a:gd name="connsiteY1" fmla="*/ 0 h 3609085"/>
              <a:gd name="connsiteX2" fmla="*/ 11658600 w 11658600"/>
              <a:gd name="connsiteY2" fmla="*/ 283385 h 3609085"/>
              <a:gd name="connsiteX3" fmla="*/ 11658600 w 11658600"/>
              <a:gd name="connsiteY3" fmla="*/ 3325700 h 3609085"/>
              <a:gd name="connsiteX4" fmla="*/ 11375215 w 11658600"/>
              <a:gd name="connsiteY4" fmla="*/ 3609085 h 3609085"/>
              <a:gd name="connsiteX5" fmla="*/ 283385 w 11658600"/>
              <a:gd name="connsiteY5" fmla="*/ 3609085 h 3609085"/>
              <a:gd name="connsiteX6" fmla="*/ 0 w 11658600"/>
              <a:gd name="connsiteY6" fmla="*/ 3325700 h 3609085"/>
              <a:gd name="connsiteX7" fmla="*/ 0 w 11658600"/>
              <a:gd name="connsiteY7" fmla="*/ 283385 h 3609085"/>
              <a:gd name="connsiteX8" fmla="*/ 283385 w 11658600"/>
              <a:gd name="connsiteY8" fmla="*/ 0 h 360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600" h="3609085">
                <a:moveTo>
                  <a:pt x="283385" y="0"/>
                </a:moveTo>
                <a:lnTo>
                  <a:pt x="11375215" y="0"/>
                </a:lnTo>
                <a:cubicBezTo>
                  <a:pt x="11531724" y="0"/>
                  <a:pt x="11658600" y="126876"/>
                  <a:pt x="11658600" y="283385"/>
                </a:cubicBezTo>
                <a:lnTo>
                  <a:pt x="11658600" y="3325700"/>
                </a:lnTo>
                <a:cubicBezTo>
                  <a:pt x="11658600" y="3482209"/>
                  <a:pt x="11531724" y="3609085"/>
                  <a:pt x="11375215" y="3609085"/>
                </a:cubicBezTo>
                <a:lnTo>
                  <a:pt x="283385" y="3609085"/>
                </a:lnTo>
                <a:cubicBezTo>
                  <a:pt x="126876" y="3609085"/>
                  <a:pt x="0" y="3482209"/>
                  <a:pt x="0" y="3325700"/>
                </a:cubicBezTo>
                <a:lnTo>
                  <a:pt x="0" y="283385"/>
                </a:lnTo>
                <a:cubicBezTo>
                  <a:pt x="0" y="126876"/>
                  <a:pt x="126876" y="0"/>
                  <a:pt x="28338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61009" y="2289769"/>
            <a:ext cx="2505592" cy="1285929"/>
          </a:xfrm>
        </p:spPr>
        <p:txBody>
          <a:bodyPr vert="horz" lIns="91440" tIns="45720" rIns="91440" bIns="45720" rtlCol="0">
            <a:normAutofit/>
          </a:bodyPr>
          <a:lstStyle>
            <a:lvl1pPr marL="194390" indent="-194390">
              <a:buFont typeface="+mj-lt"/>
              <a:buAutoNum type="arabicPeriod"/>
              <a:defRPr lang="en-US" sz="794" dirty="0"/>
            </a:lvl1pPr>
            <a:lvl2pPr marL="323983" indent="-194390">
              <a:buFont typeface="+mj-lt"/>
              <a:buAutoNum type="arabicPeriod"/>
              <a:defRPr lang="en-US" sz="794" dirty="0"/>
            </a:lvl2pPr>
            <a:lvl3pPr marL="453577" indent="-194390">
              <a:buFont typeface="+mj-lt"/>
              <a:buAutoNum type="arabicPeriod"/>
              <a:defRPr lang="en-US" sz="794" dirty="0"/>
            </a:lvl3pPr>
            <a:lvl4pPr>
              <a:buFont typeface="+mj-lt"/>
              <a:buAutoNum type="arabicPeriod"/>
              <a:defRPr lang="en-US" sz="794" dirty="0"/>
            </a:lvl4pPr>
            <a:lvl5pPr>
              <a:buFont typeface="+mj-lt"/>
              <a:buAutoNum type="arabicPeriod"/>
              <a:defRPr lang="en-US" sz="794" dirty="0"/>
            </a:lvl5pPr>
          </a:lstStyle>
          <a:p>
            <a:pPr marL="129593" lvl="0" indent="-129593"/>
            <a:r>
              <a:rPr lang="en-US"/>
              <a:t>Click to edit Master text styles</a:t>
            </a:r>
          </a:p>
          <a:p>
            <a:pPr marL="129593" lvl="1" indent="-129593"/>
            <a:r>
              <a:rPr lang="en-US"/>
              <a:t>Second level</a:t>
            </a:r>
          </a:p>
          <a:p>
            <a:pPr marL="129593" lvl="2" indent="-129593"/>
            <a:r>
              <a:rPr lang="en-US"/>
              <a:t>Third level</a:t>
            </a:r>
          </a:p>
          <a:p>
            <a:pPr marL="129593" lvl="3" indent="-129593"/>
            <a:r>
              <a:rPr lang="en-US"/>
              <a:t>Fourth level</a:t>
            </a:r>
          </a:p>
          <a:p>
            <a:pPr marL="129593" lvl="4" indent="-129593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21197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730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60" y="928749"/>
            <a:ext cx="1879193" cy="2195749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78520" y="928749"/>
            <a:ext cx="3447348" cy="21957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504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1876752" cy="2300545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52217" y="151192"/>
            <a:ext cx="4358816" cy="342850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338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6143018" cy="5494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680" y="670757"/>
            <a:ext cx="6143018" cy="2884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313" y="3620851"/>
            <a:ext cx="1532844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39979" y="3620851"/>
            <a:ext cx="585116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">
                <a:solidFill>
                  <a:schemeClr val="tx1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31-08-2026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25095" y="3620851"/>
            <a:ext cx="259199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">
                <a:solidFill>
                  <a:schemeClr val="tx1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03010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518373" rtl="0" eaLnBrk="1" latinLnBrk="0" hangingPunct="1">
        <a:lnSpc>
          <a:spcPct val="85000"/>
        </a:lnSpc>
        <a:spcBef>
          <a:spcPct val="0"/>
        </a:spcBef>
        <a:buNone/>
        <a:defRPr sz="1701" b="0" kern="1200" spc="-5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92" indent="-161992" algn="l" defTabSz="518373" rtl="0" eaLnBrk="1" latinLnBrk="0" hangingPunct="1">
        <a:lnSpc>
          <a:spcPct val="120000"/>
        </a:lnSpc>
        <a:spcBef>
          <a:spcPts val="567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1pPr>
      <a:lvl2pPr marL="291585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2pPr>
      <a:lvl3pPr marL="421178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3pPr>
      <a:lvl4pPr marL="550772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4pPr>
      <a:lvl5pPr marL="680365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5pPr>
      <a:lvl6pPr marL="142552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68471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94390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20308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1pPr>
      <a:lvl2pPr marL="25918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51837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3pPr>
      <a:lvl4pPr marL="77756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03674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29593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55512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81430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07349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68">
          <p15:clr>
            <a:srgbClr val="F26B43"/>
          </p15:clr>
        </p15:guide>
        <p15:guide id="4" orient="horz" pos="168">
          <p15:clr>
            <a:srgbClr val="F26B43"/>
          </p15:clr>
        </p15:guide>
        <p15:guide id="5" pos="7512">
          <p15:clr>
            <a:srgbClr val="F26B43"/>
          </p15:clr>
        </p15:guide>
        <p15:guide id="6" orient="horz" pos="4152">
          <p15:clr>
            <a:srgbClr val="F26B43"/>
          </p15:clr>
        </p15:guide>
        <p15:guide id="12" pos="4728">
          <p15:clr>
            <a:srgbClr val="F26B43"/>
          </p15:clr>
        </p15:guide>
        <p15:guide id="13" pos="5328">
          <p15:clr>
            <a:srgbClr val="F26B43"/>
          </p15:clr>
        </p15:guide>
        <p15:guide id="26" pos="2952">
          <p15:clr>
            <a:srgbClr val="F26B43"/>
          </p15:clr>
        </p15:guide>
        <p15:guide id="27" pos="3096">
          <p15:clr>
            <a:srgbClr val="F26B43"/>
          </p15:clr>
        </p15:guide>
        <p15:guide id="29" pos="4128">
          <p15:clr>
            <a:srgbClr val="F26B43"/>
          </p15:clr>
        </p15:guide>
        <p15:guide id="30" pos="1392">
          <p15:clr>
            <a:srgbClr val="F26B43"/>
          </p15:clr>
        </p15:guide>
        <p15:guide id="3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9C7C3E-C31B-97A1-38A0-2A84E3B0B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5216" r="10604" b="25705"/>
          <a:stretch>
            <a:fillRect/>
          </a:stretch>
        </p:blipFill>
        <p:spPr>
          <a:xfrm>
            <a:off x="5737184" y="1"/>
            <a:ext cx="1174789" cy="515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AA55E4-552A-4201-53CD-89E9546D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408" y="2"/>
            <a:ext cx="449011" cy="515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6360EC-EF67-7341-610A-AEDE560D8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419" y="1"/>
            <a:ext cx="450765" cy="5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3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58B24-0B44-6374-5F03-2B76BA8F1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FD57E-9604-1CAD-22B9-2014A17D4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5216" r="10604" b="25705"/>
          <a:stretch>
            <a:fillRect/>
          </a:stretch>
        </p:blipFill>
        <p:spPr>
          <a:xfrm>
            <a:off x="5735430" y="1"/>
            <a:ext cx="1174789" cy="515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F60979-1D7F-FA9A-BF87-FE69CF678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408" y="0"/>
            <a:ext cx="449011" cy="515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7949F3-5EF9-5FC5-BD02-14F918698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419" y="1"/>
            <a:ext cx="450765" cy="5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2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AB90-2A2C-CB77-4856-EF2331D94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D199D4-3717-C121-BD5D-B534C857F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5216" r="10604" b="25705"/>
          <a:stretch>
            <a:fillRect/>
          </a:stretch>
        </p:blipFill>
        <p:spPr>
          <a:xfrm>
            <a:off x="5737186" y="1"/>
            <a:ext cx="1174789" cy="515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81604B-D25B-5F9D-D8E3-42FE6422A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408" y="2"/>
            <a:ext cx="449011" cy="515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936BFE-1A00-26A0-F311-123FBB081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419" y="1"/>
            <a:ext cx="450765" cy="5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46611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72D2B"/>
      </a:dk2>
      <a:lt2>
        <a:srgbClr val="F0EDE6"/>
      </a:lt2>
      <a:accent1>
        <a:srgbClr val="647E6B"/>
      </a:accent1>
      <a:accent2>
        <a:srgbClr val="476262"/>
      </a:accent2>
      <a:accent3>
        <a:srgbClr val="9B8C69"/>
      </a:accent3>
      <a:accent4>
        <a:srgbClr val="BA988C"/>
      </a:accent4>
      <a:accent5>
        <a:srgbClr val="A27C7C"/>
      </a:accent5>
      <a:accent6>
        <a:srgbClr val="79958B"/>
      </a:accent6>
      <a:hlink>
        <a:srgbClr val="476262"/>
      </a:hlink>
      <a:folHlink>
        <a:srgbClr val="A27C7C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7A434096-21D7-44B8-8536-5670F4990977}" vid="{9E2B180D-3A1B-4983-B64A-9C133C18DC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Dune</Template>
  <TotalTime>78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Neue Haas Grotesk Text Pro</vt:lpstr>
      <vt:lpstr>Dune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Gif Signs</dc:creator>
  <cp:lastModifiedBy>MEETY</cp:lastModifiedBy>
  <cp:revision>16</cp:revision>
  <dcterms:created xsi:type="dcterms:W3CDTF">2025-10-26T13:16:21Z</dcterms:created>
  <dcterms:modified xsi:type="dcterms:W3CDTF">2026-08-31T10:28:59Z</dcterms:modified>
</cp:coreProperties>
</file>